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B9D76D-787B-48C1-B1F4-020FB3E4A11B}" type="datetimeFigureOut">
              <a:rPr lang="de-DE" smtClean="0"/>
              <a:t>21.08.2023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71D085-4EA1-4037-BE88-FCFE0AF28F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70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>
              <a:effectLst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1D085-4EA1-4037-BE88-FCFE0AF28FF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7402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Das Herz ist nur Halb – ein Teil fehlt</a:t>
            </a:r>
            <a:endParaRPr lang="de-DE" i="1" dirty="0" smtClean="0">
              <a:effectLst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i="1" dirty="0" smtClean="0">
                <a:effectLst/>
              </a:rPr>
              <a:t>Hunger - Durst – Fremd – Nackt – Krank – Gefängnis</a:t>
            </a:r>
            <a:r>
              <a:rPr lang="de-DE" i="1" baseline="0" dirty="0" smtClean="0">
                <a:effectLst/>
              </a:rPr>
              <a:t> werden einzeln auf  ein aufklappbares Herz geschrieben</a:t>
            </a:r>
            <a:endParaRPr lang="de-DE" dirty="0" smtClean="0">
              <a:effectLst/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1D085-4EA1-4037-BE88-FCFE0AF28FFA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77281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i="1" dirty="0" smtClean="0">
                <a:effectLst/>
              </a:rPr>
              <a:t>Was haben diese Wörter mit dem Thema des Jugendsonntags zu tun?</a:t>
            </a:r>
            <a:endParaRPr lang="de-DE" dirty="0" smtClean="0">
              <a:effectLst/>
            </a:endParaRPr>
          </a:p>
          <a:p>
            <a:r>
              <a:rPr lang="de-DE" i="1" dirty="0" smtClean="0">
                <a:effectLst/>
              </a:rPr>
              <a:t>Mit folgenden </a:t>
            </a:r>
            <a:r>
              <a:rPr lang="de-DE" i="1" dirty="0" err="1" smtClean="0">
                <a:effectLst/>
              </a:rPr>
              <a:t>Emojis</a:t>
            </a:r>
            <a:r>
              <a:rPr lang="de-DE" i="1" dirty="0" smtClean="0">
                <a:effectLst/>
              </a:rPr>
              <a:t> kann man das Thema des Jugendsonntags darstellen</a:t>
            </a:r>
            <a:endParaRPr lang="de-DE" dirty="0" smtClean="0">
              <a:effectLst/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1D085-4EA1-4037-BE88-FCFE0AF28FFA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50149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i="1" dirty="0" smtClean="0">
                <a:effectLst/>
              </a:rPr>
              <a:t>Segen empfangen</a:t>
            </a:r>
            <a:endParaRPr lang="de-DE" dirty="0" smtClean="0">
              <a:effectLst/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1D085-4EA1-4037-BE88-FCFE0AF28FFA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65910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Segen geben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1D085-4EA1-4037-BE88-FCFE0AF28FFA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97049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Fragende Person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1D085-4EA1-4037-BE88-FCFE0AF28FFA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9495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Halbes Herz die andere Hälfte. Wir hören mehr in diesem Gottesdienst, wie aus dem halben Herz ein ganzes wird.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1D085-4EA1-4037-BE88-FCFE0AF28FFA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75060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>
              <a:effectLst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1D085-4EA1-4037-BE88-FCFE0AF28FFA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7402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234B-02A7-4D20-B32E-1970CF2E1109}" type="datetimeFigureOut">
              <a:rPr lang="de-DE" smtClean="0"/>
              <a:t>21.08.2023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7BF87-3A97-4E13-8336-F97F951029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5090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234B-02A7-4D20-B32E-1970CF2E1109}" type="datetimeFigureOut">
              <a:rPr lang="de-DE" smtClean="0"/>
              <a:t>21.08.2023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7BF87-3A97-4E13-8336-F97F951029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0830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234B-02A7-4D20-B32E-1970CF2E1109}" type="datetimeFigureOut">
              <a:rPr lang="de-DE" smtClean="0"/>
              <a:t>21.08.2023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7BF87-3A97-4E13-8336-F97F951029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5997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234B-02A7-4D20-B32E-1970CF2E1109}" type="datetimeFigureOut">
              <a:rPr lang="de-DE" smtClean="0"/>
              <a:t>21.08.2023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7BF87-3A97-4E13-8336-F97F951029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7880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234B-02A7-4D20-B32E-1970CF2E1109}" type="datetimeFigureOut">
              <a:rPr lang="de-DE" smtClean="0"/>
              <a:t>21.08.2023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7BF87-3A97-4E13-8336-F97F951029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9014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234B-02A7-4D20-B32E-1970CF2E1109}" type="datetimeFigureOut">
              <a:rPr lang="de-DE" smtClean="0"/>
              <a:t>21.08.2023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7BF87-3A97-4E13-8336-F97F951029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449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234B-02A7-4D20-B32E-1970CF2E1109}" type="datetimeFigureOut">
              <a:rPr lang="de-DE" smtClean="0"/>
              <a:t>21.08.2023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7BF87-3A97-4E13-8336-F97F951029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0899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234B-02A7-4D20-B32E-1970CF2E1109}" type="datetimeFigureOut">
              <a:rPr lang="de-DE" smtClean="0"/>
              <a:t>21.08.2023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7BF87-3A97-4E13-8336-F97F951029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0564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234B-02A7-4D20-B32E-1970CF2E1109}" type="datetimeFigureOut">
              <a:rPr lang="de-DE" smtClean="0"/>
              <a:t>21.08.2023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7BF87-3A97-4E13-8336-F97F951029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5308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234B-02A7-4D20-B32E-1970CF2E1109}" type="datetimeFigureOut">
              <a:rPr lang="de-DE" smtClean="0"/>
              <a:t>21.08.2023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7BF87-3A97-4E13-8336-F97F951029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781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234B-02A7-4D20-B32E-1970CF2E1109}" type="datetimeFigureOut">
              <a:rPr lang="de-DE" smtClean="0"/>
              <a:t>21.08.2023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7BF87-3A97-4E13-8336-F97F951029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343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C234B-02A7-4D20-B32E-1970CF2E1109}" type="datetimeFigureOut">
              <a:rPr lang="de-DE" smtClean="0"/>
              <a:t>21.08.2023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7BF87-3A97-4E13-8336-F97F951029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2662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051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1026" name="Picture 2" descr="\\10.6.2.31\User\Jugendamt\ReligBild\POOL\Jugendsonntag+\2023\Material\Bilder\Bilder\Halbes Herz link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052736"/>
            <a:ext cx="3096344" cy="5060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3279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2050" name="Picture 2" descr="\\10.6.2.31\User\Jugendamt\ReligBild\POOL\Jugendsonntag+\2023\Material\Bilder\Bilder\Finger nach recht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492896"/>
            <a:ext cx="3367425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\\10.6.2.31\User\Jugendamt\ReligBild\POOL\Jugendsonntag+\2023\Material\Bilder\Bilder\Nachdenke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320093"/>
            <a:ext cx="3168352" cy="3191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0991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3074" name="Picture 2" descr="\\10.6.2.31\User\Jugendamt\ReligBild\POOL\Jugendsonntag+\2023\Material\Bilder\Bilder\Empfangende Händ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5" y="1196752"/>
            <a:ext cx="5242083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8013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098" name="Picture 2" descr="\\10.6.2.31\User\Jugendamt\ReligBild\POOL\Jugendsonntag+\2023\Material\Bilder\Bilder\Segnende Händ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633248"/>
            <a:ext cx="5256584" cy="503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9548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5122" name="Picture 2" descr="\\10.6.2.31\User\Jugendamt\ReligBild\POOL\Jugendsonntag+\2023\Material\Bilder\Bilder\Fragende Pers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125872"/>
            <a:ext cx="5256584" cy="4959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041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6146" name="Picture 2" descr="\\10.6.2.31\User\Jugendamt\ReligBild\POOL\Jugendsonntag+\2023\Material\Bilder\Bilder\Halbes Herz recht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052736"/>
            <a:ext cx="3024336" cy="4934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0340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5428221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</Words>
  <Application>Microsoft Office PowerPoint</Application>
  <PresentationFormat>Bildschirmpräsentation (4:3)</PresentationFormat>
  <Paragraphs>16</Paragraphs>
  <Slides>8</Slides>
  <Notes>8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Bischöfliches Jugendamt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Julia Hämmerle</dc:creator>
  <cp:lastModifiedBy>Julia Hämmerle</cp:lastModifiedBy>
  <cp:revision>2</cp:revision>
  <dcterms:created xsi:type="dcterms:W3CDTF">2023-08-21T09:05:48Z</dcterms:created>
  <dcterms:modified xsi:type="dcterms:W3CDTF">2023-08-21T09:16:25Z</dcterms:modified>
</cp:coreProperties>
</file>